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Lst>
  <p:sldSz cx="18288000" cy="10287000"/>
  <p:notesSz cx="6858000" cy="9144000"/>
  <p:embeddedFontLst>
    <p:embeddedFont>
      <p:font typeface="Cambria" panose="02040503050406030204" pitchFamily="18" charset="0"/>
      <p:regular r:id="rId2"/>
      <p:bold r:id="rId3"/>
      <p:italic r:id="rId4"/>
      <p:boldItalic r:id="rId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7AF3"/>
    <a:srgbClr val="0E174A"/>
    <a:srgbClr val="030812"/>
    <a:srgbClr val="102A48"/>
    <a:srgbClr val="183B68"/>
    <a:srgbClr val="122B4C"/>
    <a:srgbClr val="1E2854"/>
    <a:srgbClr val="0C0C23"/>
    <a:srgbClr val="0E1648"/>
    <a:srgbClr val="1723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2423" autoAdjust="0"/>
    <p:restoredTop sz="94609" autoAdjust="0"/>
  </p:normalViewPr>
  <p:slideViewPr>
    <p:cSldViewPr>
      <p:cViewPr varScale="1">
        <p:scale>
          <a:sx n="79" d="100"/>
          <a:sy n="79" d="100"/>
        </p:scale>
        <p:origin x="64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 Type="http://schemas.openxmlformats.org/officeDocument/2006/relationships/font" Target="fonts/font1.fntdata"/><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 Type="http://schemas.openxmlformats.org/officeDocument/2006/relationships/font" Target="fonts/font2.fntdata"/><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 Type="http://schemas.openxmlformats.org/officeDocument/2006/relationships/font" Target="fonts/font3.fntdata"/><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 Type="http://schemas.openxmlformats.org/officeDocument/2006/relationships/font" Target="fonts/font4.fntdata"/><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 Type="http://schemas.openxmlformats.org/officeDocument/2006/relationships/presProps" Target="presProps.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26518" y="914402"/>
            <a:ext cx="13014333" cy="4800600"/>
          </a:xfrm>
        </p:spPr>
        <p:txBody>
          <a:bodyPr anchor="b">
            <a:normAutofit/>
          </a:bodyPr>
          <a:lstStyle>
            <a:lvl1pPr algn="ctr">
              <a:defRPr sz="72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2626518" y="5829300"/>
            <a:ext cx="13014333" cy="2857500"/>
          </a:xfrm>
        </p:spPr>
        <p:txBody>
          <a:bodyPr anchor="t">
            <a:normAutofit/>
          </a:bodyPr>
          <a:lstStyle>
            <a:lvl1pPr marL="0" indent="0" algn="ctr">
              <a:buNone/>
              <a:defRPr sz="3150">
                <a:gradFill flip="none" rotWithShape="1">
                  <a:gsLst>
                    <a:gs pos="0">
                      <a:schemeClr val="tx1"/>
                    </a:gs>
                    <a:gs pos="100000">
                      <a:schemeClr val="tx1">
                        <a:lumMod val="75000"/>
                      </a:schemeClr>
                    </a:gs>
                  </a:gsLst>
                  <a:lin ang="5400000" scaled="0"/>
                  <a:tileRect/>
                </a:gra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5588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9" y="7099298"/>
            <a:ext cx="14859000" cy="85010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69418" y="1398168"/>
            <a:ext cx="12338916" cy="47474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712119" y="7949405"/>
            <a:ext cx="14859000" cy="740568"/>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804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8" y="914402"/>
            <a:ext cx="14858999" cy="4686299"/>
          </a:xfrm>
        </p:spPr>
        <p:txBody>
          <a:bodyPr anchor="ctr">
            <a:normAutofit/>
          </a:bodyPr>
          <a:lstStyle>
            <a:lvl1pPr algn="l">
              <a:defRPr sz="4800" b="0" cap="all"/>
            </a:lvl1pPr>
          </a:lstStyle>
          <a:p>
            <a:r>
              <a:rPr lang="en-GB"/>
              <a:t>Click to edit Master title style</a:t>
            </a:r>
            <a:endParaRPr lang="en-US" dirty="0"/>
          </a:p>
        </p:txBody>
      </p:sp>
      <p:sp>
        <p:nvSpPr>
          <p:cNvPr id="3" name="Text Placeholder 2"/>
          <p:cNvSpPr>
            <a:spLocks noGrp="1"/>
          </p:cNvSpPr>
          <p:nvPr>
            <p:ph type="body" idx="1"/>
          </p:nvPr>
        </p:nvSpPr>
        <p:spPr>
          <a:xfrm>
            <a:off x="1712117" y="6515100"/>
            <a:ext cx="14859000" cy="2171700"/>
          </a:xfrm>
        </p:spPr>
        <p:txBody>
          <a:bodyPr anchor="ctr">
            <a:normAutofit/>
          </a:bodyPr>
          <a:lstStyle>
            <a:lvl1pPr marL="0" indent="0" algn="l">
              <a:buNone/>
              <a:defRPr sz="30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0241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254918"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accent1"/>
                </a:solidFill>
              </a:rPr>
              <a:t>“</a:t>
            </a:r>
          </a:p>
        </p:txBody>
      </p:sp>
      <p:sp>
        <p:nvSpPr>
          <p:cNvPr id="15" name="TextBox 14"/>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accent1"/>
                </a:solidFill>
              </a:rPr>
              <a:t>”</a:t>
            </a:r>
          </a:p>
        </p:txBody>
      </p:sp>
      <p:sp>
        <p:nvSpPr>
          <p:cNvPr id="2" name="Title 1"/>
          <p:cNvSpPr>
            <a:spLocks noGrp="1"/>
          </p:cNvSpPr>
          <p:nvPr>
            <p:ph type="title"/>
          </p:nvPr>
        </p:nvSpPr>
        <p:spPr>
          <a:xfrm>
            <a:off x="2169319" y="914402"/>
            <a:ext cx="13944597" cy="4114799"/>
          </a:xfrm>
        </p:spPr>
        <p:txBody>
          <a:bodyPr anchor="ctr">
            <a:normAutofit/>
          </a:bodyPr>
          <a:lstStyle>
            <a:lvl1pPr algn="l">
              <a:defRPr sz="48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2512218" y="5029200"/>
            <a:ext cx="13258803"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712117" y="6515100"/>
            <a:ext cx="14859000" cy="2171700"/>
          </a:xfrm>
        </p:spPr>
        <p:txBody>
          <a:bodyPr vert="horz" lIns="91440" tIns="45720" rIns="91440" bIns="45720" rtlCol="0" anchor="ctr">
            <a:normAutofit/>
          </a:bodyPr>
          <a:lstStyle>
            <a:lvl1pPr>
              <a:buNone/>
              <a:defRPr lang="en-US" sz="3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40649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18" y="4962872"/>
            <a:ext cx="14859000" cy="2203200"/>
          </a:xfrm>
        </p:spPr>
        <p:txBody>
          <a:bodyPr anchor="b">
            <a:normAutofit/>
          </a:bodyPr>
          <a:lstStyle>
            <a:lvl1pPr algn="l">
              <a:defRPr sz="4800" b="0" cap="all"/>
            </a:lvl1pPr>
          </a:lstStyle>
          <a:p>
            <a:r>
              <a:rPr lang="en-GB"/>
              <a:t>Click to edit Master title style</a:t>
            </a:r>
            <a:endParaRPr lang="en-US" dirty="0"/>
          </a:p>
        </p:txBody>
      </p:sp>
      <p:sp>
        <p:nvSpPr>
          <p:cNvPr id="3" name="Text Placeholder 2"/>
          <p:cNvSpPr>
            <a:spLocks noGrp="1"/>
          </p:cNvSpPr>
          <p:nvPr>
            <p:ph type="body" idx="1"/>
          </p:nvPr>
        </p:nvSpPr>
        <p:spPr>
          <a:xfrm>
            <a:off x="1712116" y="7166072"/>
            <a:ext cx="14859002" cy="1290600"/>
          </a:xfrm>
        </p:spPr>
        <p:txBody>
          <a:bodyPr vert="horz" lIns="91440" tIns="45720" rIns="91440" bIns="45720" rtlCol="0" anchor="t">
            <a:normAutofit/>
          </a:bodyPr>
          <a:lstStyle>
            <a:lvl1pPr>
              <a:defRPr lang="en-US" sz="3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2202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254918"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accent1"/>
                </a:solidFill>
              </a:rPr>
              <a:t>“</a:t>
            </a:r>
          </a:p>
        </p:txBody>
      </p:sp>
      <p:sp>
        <p:nvSpPr>
          <p:cNvPr id="15" name="TextBox 14"/>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accent1"/>
                </a:solidFill>
              </a:rPr>
              <a:t>”</a:t>
            </a:r>
          </a:p>
        </p:txBody>
      </p:sp>
      <p:sp>
        <p:nvSpPr>
          <p:cNvPr id="2" name="Title 1"/>
          <p:cNvSpPr>
            <a:spLocks noGrp="1"/>
          </p:cNvSpPr>
          <p:nvPr>
            <p:ph type="title"/>
          </p:nvPr>
        </p:nvSpPr>
        <p:spPr>
          <a:xfrm>
            <a:off x="2169319" y="914402"/>
            <a:ext cx="13944597" cy="4114799"/>
          </a:xfrm>
        </p:spPr>
        <p:txBody>
          <a:bodyPr anchor="ctr">
            <a:normAutofit/>
          </a:bodyPr>
          <a:lstStyle>
            <a:lvl1pPr algn="l">
              <a:defRPr sz="48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712118" y="5829300"/>
            <a:ext cx="14859000" cy="1333500"/>
          </a:xfrm>
        </p:spPr>
        <p:txBody>
          <a:bodyPr vert="horz" lIns="91440" tIns="45720" rIns="91440" bIns="45720" rtlCol="0" anchor="b">
            <a:normAutofit/>
          </a:bodyPr>
          <a:lstStyle>
            <a:lvl1pPr>
              <a:buNone/>
              <a:defRPr lang="en-US" sz="36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712117" y="7162800"/>
            <a:ext cx="14859000" cy="1524000"/>
          </a:xfrm>
        </p:spPr>
        <p:txBody>
          <a:bodyPr anchor="t">
            <a:normAutofit/>
          </a:bodyPr>
          <a:lstStyle>
            <a:lvl1pPr marL="0" indent="0" algn="l">
              <a:buNone/>
              <a:defRPr sz="27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0531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12118" y="914402"/>
            <a:ext cx="14858999" cy="41147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712118" y="5257800"/>
            <a:ext cx="14859000" cy="1257300"/>
          </a:xfrm>
        </p:spPr>
        <p:txBody>
          <a:bodyPr vert="horz" lIns="91440" tIns="45720" rIns="91440" bIns="45720" rtlCol="0" anchor="b">
            <a:normAutofit/>
          </a:bodyPr>
          <a:lstStyle>
            <a:lvl1pPr>
              <a:buNone/>
              <a:defRPr lang="en-US" sz="42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712117" y="6515100"/>
            <a:ext cx="14859000" cy="2171700"/>
          </a:xfrm>
        </p:spPr>
        <p:txBody>
          <a:bodyPr anchor="t">
            <a:normAutofit/>
          </a:bodyPr>
          <a:lstStyle>
            <a:lvl1pPr marL="0" indent="0" algn="l">
              <a:buNone/>
              <a:defRPr sz="27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02857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712119" y="914400"/>
            <a:ext cx="14858997" cy="28575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6006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5347" y="914399"/>
            <a:ext cx="3315771" cy="777240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712118" y="914400"/>
            <a:ext cx="11315700" cy="77724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8918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4443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6519" y="4962872"/>
            <a:ext cx="13030200" cy="2203200"/>
          </a:xfrm>
        </p:spPr>
        <p:txBody>
          <a:bodyPr anchor="b"/>
          <a:lstStyle>
            <a:lvl1pPr algn="r">
              <a:defRPr sz="6000" b="0" cap="all"/>
            </a:lvl1pPr>
          </a:lstStyle>
          <a:p>
            <a:r>
              <a:rPr lang="en-GB"/>
              <a:t>Click to edit Master title style</a:t>
            </a:r>
            <a:endParaRPr lang="en-US" dirty="0"/>
          </a:p>
        </p:txBody>
      </p:sp>
      <p:sp>
        <p:nvSpPr>
          <p:cNvPr id="3" name="Text Placeholder 2"/>
          <p:cNvSpPr>
            <a:spLocks noGrp="1"/>
          </p:cNvSpPr>
          <p:nvPr>
            <p:ph type="body" idx="1"/>
          </p:nvPr>
        </p:nvSpPr>
        <p:spPr>
          <a:xfrm>
            <a:off x="2626517" y="7166072"/>
            <a:ext cx="13030202" cy="1290600"/>
          </a:xfrm>
        </p:spPr>
        <p:txBody>
          <a:bodyPr anchor="t">
            <a:normAutofit/>
          </a:bodyPr>
          <a:lstStyle>
            <a:lvl1pPr marL="0" indent="0" algn="r">
              <a:buNone/>
              <a:defRPr sz="30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651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712118" y="4000499"/>
            <a:ext cx="7315200" cy="4686302"/>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5918" y="4000500"/>
            <a:ext cx="7315200" cy="4686300"/>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796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2143921" y="3987799"/>
            <a:ext cx="6883397"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712118" y="4864894"/>
            <a:ext cx="7315200" cy="3821906"/>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664700" y="4000500"/>
            <a:ext cx="6906420"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5919" y="4864894"/>
            <a:ext cx="7315202" cy="3821906"/>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568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8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763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2400300"/>
            <a:ext cx="5323682" cy="2057400"/>
          </a:xfrm>
        </p:spPr>
        <p:txBody>
          <a:bodyPr anchor="b">
            <a:normAutofit/>
          </a:bodyPr>
          <a:lstStyle>
            <a:lvl1pPr algn="l">
              <a:defRPr sz="3600" b="0"/>
            </a:lvl1pPr>
          </a:lstStyle>
          <a:p>
            <a:r>
              <a:rPr lang="en-GB"/>
              <a:t>Click to edit Master title style</a:t>
            </a:r>
            <a:endParaRPr lang="en-US" dirty="0"/>
          </a:p>
        </p:txBody>
      </p:sp>
      <p:sp>
        <p:nvSpPr>
          <p:cNvPr id="3" name="Content Placeholder 2"/>
          <p:cNvSpPr>
            <a:spLocks noGrp="1"/>
          </p:cNvSpPr>
          <p:nvPr>
            <p:ph idx="1"/>
          </p:nvPr>
        </p:nvSpPr>
        <p:spPr>
          <a:xfrm>
            <a:off x="7655718" y="914402"/>
            <a:ext cx="8915402" cy="77724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712117" y="4457700"/>
            <a:ext cx="5323682" cy="2743200"/>
          </a:xfrm>
        </p:spPr>
        <p:txBody>
          <a:bodyPr>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313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2400300"/>
            <a:ext cx="8001002" cy="2057400"/>
          </a:xfrm>
        </p:spPr>
        <p:txBody>
          <a:bodyPr anchor="b">
            <a:normAutofit/>
          </a:bodyPr>
          <a:lstStyle>
            <a:lvl1pPr algn="l">
              <a:defRPr sz="42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11150600" y="-27432"/>
            <a:ext cx="4914899" cy="1035558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712117" y="4457700"/>
            <a:ext cx="8001002" cy="2743200"/>
          </a:xfrm>
        </p:spPr>
        <p:txBody>
          <a:bodyP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a:xfrm>
            <a:off x="9598818" y="8824913"/>
            <a:ext cx="1371600" cy="547688"/>
          </a:xfrm>
        </p:spPr>
        <p:txBody>
          <a:bodyPr/>
          <a:lstStyle/>
          <a:p>
            <a:fld id="{1D8BD707-D9CF-40AE-B4C6-C98DA3205C09}" type="datetimeFigureOut">
              <a:rPr lang="en-US" smtClean="0"/>
              <a:pPr/>
              <a:t>7/29/24</a:t>
            </a:fld>
            <a:endParaRPr lang="en-US"/>
          </a:p>
        </p:txBody>
      </p:sp>
      <p:sp>
        <p:nvSpPr>
          <p:cNvPr id="6" name="Footer Placeholder 5"/>
          <p:cNvSpPr>
            <a:spLocks noGrp="1"/>
          </p:cNvSpPr>
          <p:nvPr>
            <p:ph type="ftr" sz="quarter" idx="11"/>
          </p:nvPr>
        </p:nvSpPr>
        <p:spPr>
          <a:xfrm>
            <a:off x="1712118" y="8824913"/>
            <a:ext cx="7658100" cy="547688"/>
          </a:xfrm>
        </p:spPr>
        <p:txBody>
          <a:bodyPr/>
          <a:lstStyle/>
          <a:p>
            <a:endParaRPr lang="en-US"/>
          </a:p>
        </p:txBody>
      </p:sp>
      <p:sp>
        <p:nvSpPr>
          <p:cNvPr id="7" name="Slide Number Placeholder 6"/>
          <p:cNvSpPr>
            <a:spLocks noGrp="1"/>
          </p:cNvSpPr>
          <p:nvPr>
            <p:ph type="sldNum" sz="quarter" idx="12"/>
          </p:nvPr>
        </p:nvSpPr>
        <p:spPr>
          <a:xfrm>
            <a:off x="16113919" y="8824913"/>
            <a:ext cx="4838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76524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30812">
                <a:lumMod val="100000"/>
              </a:srgbClr>
            </a:gs>
            <a:gs pos="100000">
              <a:srgbClr val="0E174A">
                <a:lumMod val="84016"/>
                <a:alpha val="91474"/>
              </a:srgb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2119" y="914400"/>
            <a:ext cx="14858997" cy="28575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712119" y="4000499"/>
            <a:ext cx="14858997" cy="4686302"/>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256418" y="8824913"/>
            <a:ext cx="2400300" cy="547688"/>
          </a:xfrm>
          <a:prstGeom prst="rect">
            <a:avLst/>
          </a:prstGeom>
        </p:spPr>
        <p:txBody>
          <a:bodyPr vert="horz" lIns="91440" tIns="45720" rIns="91440" bIns="45720" rtlCol="0" anchor="ctr"/>
          <a:lstStyle>
            <a:lvl1pPr algn="r">
              <a:defRPr sz="1350" b="1" i="0">
                <a:solidFill>
                  <a:schemeClr val="tx1">
                    <a:lumMod val="75000"/>
                  </a:schemeClr>
                </a:solidFill>
                <a:effectLst>
                  <a:outerShdw blurRad="50800" dist="38100" dir="2700000" algn="tl" rotWithShape="0">
                    <a:srgbClr val="000000">
                      <a:alpha val="43000"/>
                    </a:srgbClr>
                  </a:outerShdw>
                </a:effectLst>
                <a:latin typeface="+mn-lt"/>
              </a:defRPr>
            </a:lvl1pPr>
          </a:lstStyle>
          <a:p>
            <a:fld id="{1D8BD707-D9CF-40AE-B4C6-C98DA3205C09}" type="datetimeFigureOut">
              <a:rPr lang="en-US" smtClean="0"/>
              <a:pPr/>
              <a:t>7/29/24</a:t>
            </a:fld>
            <a:endParaRPr lang="en-US"/>
          </a:p>
        </p:txBody>
      </p:sp>
      <p:sp>
        <p:nvSpPr>
          <p:cNvPr id="5" name="Footer Placeholder 4"/>
          <p:cNvSpPr>
            <a:spLocks noGrp="1"/>
          </p:cNvSpPr>
          <p:nvPr>
            <p:ph type="ftr" sz="quarter" idx="3"/>
          </p:nvPr>
        </p:nvSpPr>
        <p:spPr>
          <a:xfrm>
            <a:off x="1712118" y="8824913"/>
            <a:ext cx="11315700" cy="547688"/>
          </a:xfrm>
          <a:prstGeom prst="rect">
            <a:avLst/>
          </a:prstGeom>
        </p:spPr>
        <p:txBody>
          <a:bodyPr vert="horz" lIns="91440" tIns="45720" rIns="91440" bIns="45720" rtlCol="0" anchor="ctr"/>
          <a:lstStyle>
            <a:lvl1pPr algn="l">
              <a:defRPr sz="135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5771019" y="8824913"/>
            <a:ext cx="826751" cy="547688"/>
          </a:xfrm>
          <a:prstGeom prst="rect">
            <a:avLst/>
          </a:prstGeom>
        </p:spPr>
        <p:txBody>
          <a:bodyPr vert="horz" lIns="91440" tIns="45720" rIns="91440" bIns="45720" rtlCol="0" anchor="ctr"/>
          <a:lstStyle>
            <a:lvl1pPr algn="r">
              <a:defRPr sz="1350" b="1" i="0">
                <a:solidFill>
                  <a:schemeClr val="tx1">
                    <a:lumMod val="75000"/>
                  </a:schemeClr>
                </a:solidFill>
                <a:effectLst>
                  <a:outerShdw blurRad="50800" dist="38100" dir="2700000" algn="tl" rotWithShape="0">
                    <a:srgbClr val="000000">
                      <a:alpha val="43000"/>
                    </a:srgbClr>
                  </a:outerShdw>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455465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tx1"/>
        </a:buClr>
        <a:buSzPct val="100000"/>
        <a:buFont typeface="Arial"/>
        <a:buChar char="•"/>
        <a:defRPr sz="3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1114425" indent="-428625" algn="l" defTabSz="685800" rtl="0" eaLnBrk="1" latinLnBrk="0" hangingPunct="1">
        <a:spcBef>
          <a:spcPct val="20000"/>
        </a:spcBef>
        <a:spcAft>
          <a:spcPts val="900"/>
        </a:spcAft>
        <a:buClr>
          <a:schemeClr val="tx1"/>
        </a:buClr>
        <a:buSzPct val="100000"/>
        <a:buFont typeface="Arial"/>
        <a:buChar char="•"/>
        <a:defRPr sz="27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800225" indent="-428625" algn="l" defTabSz="685800" rtl="0" eaLnBrk="1" latinLnBrk="0" hangingPunct="1">
        <a:spcBef>
          <a:spcPct val="20000"/>
        </a:spcBef>
        <a:spcAft>
          <a:spcPts val="90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2314575" indent="-257175" algn="l" defTabSz="685800" rtl="0" eaLnBrk="1" latinLnBrk="0" hangingPunct="1">
        <a:spcBef>
          <a:spcPct val="20000"/>
        </a:spcBef>
        <a:spcAft>
          <a:spcPts val="900"/>
        </a:spcAft>
        <a:buClr>
          <a:schemeClr val="tx1"/>
        </a:buClr>
        <a:buSzPct val="100000"/>
        <a:buFont typeface="Arial"/>
        <a:buChar char="•"/>
        <a:defRPr sz="21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3000375" indent="-257175" algn="l" defTabSz="685800" rtl="0" eaLnBrk="1" latinLnBrk="0" hangingPunct="1">
        <a:spcBef>
          <a:spcPct val="20000"/>
        </a:spcBef>
        <a:spcAft>
          <a:spcPts val="900"/>
        </a:spcAft>
        <a:buClr>
          <a:schemeClr val="tx1"/>
        </a:buClr>
        <a:buSzPct val="100000"/>
        <a:buFont typeface="Arial"/>
        <a:buChar char="•"/>
        <a:defRPr sz="21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7719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44577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51435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58293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8288000" cy="10287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828800" y="514350"/>
            <a:ext cx="14630400" cy="51435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828800" y="1543050"/>
            <a:ext cx="14630400" cy="5143500"/>
          </a:xfrm>
          <a:prstGeom prst="rect">
            <a:avLst/>
          </a:prstGeom>
          <a:noFill/>
        </p:spPr>
        <p:txBody>
          <a:bodyPr wrap="square">
            <a:spAutoFit/>
          </a:bodyPr>
          <a:lstStyle/>
          <a:p>
            <a:pPr algn="ctr">
              <a:defRPr sz="2300" b="1" i="0" u="none">
                <a:solidFill>
                  <a:srgbClr val="000000"/>
                </a:solidFill>
              </a:defRPr>
            </a:pPr>
            <a:r>
              <a:t>Welcome to Our English Service</a:t>
            </a:r>
            <a:br/>
            <a:r>
              <a:t>23.03.2025</a:t>
            </a:r>
          </a:p>
        </p:txBody>
      </p:sp>
      <p:sp>
        <p:nvSpPr>
          <p:cNvPr id="5" name="TextBox 4"/>
          <p:cNvSpPr txBox="1"/>
          <p:nvPr/>
        </p:nvSpPr>
        <p:spPr>
          <a:xfrm>
            <a:off x="1828800" y="3600450"/>
            <a:ext cx="14630400" cy="51435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828800" y="4114800"/>
            <a:ext cx="14630400" cy="51435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828800" y="4114800"/>
            <a:ext cx="14630400" cy="5143500"/>
          </a:xfrm>
          <a:prstGeom prst="rect">
            <a:avLst/>
          </a:prstGeom>
          <a:noFill/>
        </p:spPr>
        <p:txBody>
          <a:bodyPr wrap="square">
            <a:spAutoFit/>
          </a:bodyPr>
          <a:lstStyle/>
          <a:p>
            <a:pPr algn="ctr">
              <a:defRPr sz="2000" b="0" i="0" u="none">
                <a:solidFill>
                  <a:srgbClr val="000000"/>
                </a:solidFill>
              </a:defRPr>
            </a:pPr>
            <a:r>
              <a:t>Every Step</a:t>
            </a:r>
            <a:br/>
            <a:r>
              <a:t>King Of Kings</a:t>
            </a:r>
            <a:br/>
            <a:r>
              <a:t>My Labour Is Not In Vain</a:t>
            </a:r>
            <a:br/>
            <a:r>
              <a:t>Genesis 37: 2-11</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will, I will rejoice</a:t>
            </a:r>
          </a:p>
          <a:p>
            <a:pPr algn="ctr">
              <a:defRPr sz="5300" b="0"/>
            </a:pPr>
            <a:r>
              <a:t>Whatever comes my way</a:t>
            </a:r>
          </a:p>
          <a:p>
            <a:pPr algn="ctr">
              <a:defRPr sz="5300" b="0"/>
            </a:pPr>
            <a:r>
              <a:t>God You're faithful to save</a:t>
            </a:r>
          </a:p>
          <a:p>
            <a:pPr algn="ctr">
              <a:defRPr sz="5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will, I will rejoice</a:t>
            </a:r>
          </a:p>
          <a:p>
            <a:pPr algn="ctr">
              <a:defRPr sz="5300" b="0"/>
            </a:pPr>
            <a:r>
              <a:t>I know that God is with me always</a:t>
            </a:r>
          </a:p>
          <a:p>
            <a:pPr algn="ctr">
              <a:defRPr sz="5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will, I will rejoice</a:t>
            </a:r>
          </a:p>
          <a:p>
            <a:pPr algn="ctr">
              <a:defRPr sz="5300" b="0"/>
            </a:pPr>
            <a:r>
              <a:t>Whatever comes my way</a:t>
            </a:r>
          </a:p>
          <a:p>
            <a:pPr algn="ctr">
              <a:defRPr sz="5300" b="0"/>
            </a:pPr>
            <a:r>
              <a:t>God You're faithful to save</a:t>
            </a:r>
          </a:p>
          <a:p>
            <a:pPr algn="ctr">
              <a:defRPr sz="5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will, I will rejoice</a:t>
            </a:r>
          </a:p>
          <a:p>
            <a:pPr algn="ctr">
              <a:defRPr sz="5300" b="0"/>
            </a:pPr>
            <a:r>
              <a:t>I know that God is with me always</a:t>
            </a:r>
          </a:p>
          <a:p>
            <a:pPr algn="ctr">
              <a:defRPr sz="5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will, I will rejoice</a:t>
            </a:r>
          </a:p>
          <a:p>
            <a:pPr algn="ctr">
              <a:defRPr sz="5300" b="0"/>
            </a:pPr>
            <a:r>
              <a:t>Whatever comes my way</a:t>
            </a:r>
          </a:p>
          <a:p>
            <a:pPr algn="ctr">
              <a:defRPr sz="5300" b="0"/>
            </a:pPr>
            <a:r>
              <a:t>God You're faithful to save</a:t>
            </a:r>
          </a:p>
          <a:p>
            <a:pPr algn="ctr">
              <a:defRPr sz="5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will, I will rejoice</a:t>
            </a:r>
          </a:p>
          <a:p>
            <a:pPr algn="ctr">
              <a:defRPr sz="5300" b="0"/>
            </a:pPr>
            <a:r>
              <a:t>I know that God is with me always</a:t>
            </a:r>
          </a:p>
          <a:p>
            <a:pPr algn="ctr">
              <a:defRPr sz="5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For all of my days, I will live for Your glory</a:t>
            </a:r>
          </a:p>
          <a:p>
            <a:pPr algn="ctr">
              <a:defRPr sz="5300" b="0"/>
            </a:pPr>
            <a:r>
              <a:t>Running with courage and faith</a:t>
            </a:r>
          </a:p>
          <a:p>
            <a:pPr algn="ctr">
              <a:defRPr sz="5300" b="0"/>
            </a:pPr>
            <a:r>
              <a:t>The prize of my journey, the joy of salvation</a:t>
            </a:r>
          </a:p>
          <a:p>
            <a:pPr algn="ctr">
              <a:defRPr sz="5300" b="0"/>
            </a:pPr>
            <a:r>
              <a:t>To meet my King face to face</a:t>
            </a:r>
          </a:p>
          <a:p>
            <a:pPr algn="ctr">
              <a:defRPr sz="5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Tag</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To meet my King face to face</a:t>
            </a:r>
          </a:p>
          <a:p>
            <a:pPr algn="ctr">
              <a:defRPr sz="5300" b="0"/>
            </a:pPr>
            <a:r>
              <a:t>To meet my King face to face</a:t>
            </a:r>
          </a:p>
          <a:p>
            <a:pPr algn="ctr">
              <a:defRPr sz="5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King Of Kings</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r>
              <a:t>Beau Lamshed, Jason Tarau © 2016 Citipointe Worship (Admin. by Crossroad Distributors Pty. Ltd.) CCLI Licence No. 5485849 . CCLI Song number: 7102191</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1</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In the darkness we were waiting</a:t>
            </a:r>
          </a:p>
          <a:p>
            <a:pPr algn="ctr">
              <a:defRPr sz="5300" b="0"/>
            </a:pPr>
            <a:r>
              <a:t>Without hope, without light</a:t>
            </a:r>
          </a:p>
          <a:p>
            <a:pPr algn="ctr">
              <a:defRPr sz="5300" b="0"/>
            </a:pPr>
            <a:r>
              <a:t>Till from heaven You came running</a:t>
            </a:r>
          </a:p>
          <a:p>
            <a:pPr algn="ctr">
              <a:defRPr sz="5300" b="0"/>
            </a:pPr>
            <a:r>
              <a:t>There was mercy in Your eyes</a:t>
            </a:r>
          </a:p>
          <a:p>
            <a:pPr algn="ctr">
              <a:defRPr sz="5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BCCC english service</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1</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To fulfill the law and prophets</a:t>
            </a:r>
          </a:p>
          <a:p>
            <a:pPr algn="ctr">
              <a:defRPr sz="5300" b="0"/>
            </a:pPr>
            <a:r>
              <a:t>To a virgin came the word</a:t>
            </a:r>
          </a:p>
          <a:p>
            <a:pPr algn="ctr">
              <a:defRPr sz="5300" b="0"/>
            </a:pPr>
            <a:r>
              <a:t>From a throne of endless glory</a:t>
            </a:r>
          </a:p>
          <a:p>
            <a:pPr algn="ctr">
              <a:defRPr sz="5300" b="0"/>
            </a:pPr>
            <a:r>
              <a:t>To a cradle in the dirt</a:t>
            </a:r>
          </a:p>
          <a:p>
            <a:pPr algn="ctr">
              <a:defRPr sz="5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Praise the Father, praise the Son</a:t>
            </a:r>
          </a:p>
          <a:p>
            <a:pPr algn="ctr">
              <a:defRPr sz="5300" b="0"/>
            </a:pPr>
            <a:r>
              <a:t>Praise the Spirit, three in one</a:t>
            </a:r>
          </a:p>
          <a:p>
            <a:pPr algn="ctr">
              <a:defRPr sz="5300" b="0"/>
            </a:pPr>
            <a:r>
              <a:t>God of glory, Majesty</a:t>
            </a:r>
          </a:p>
          <a:p>
            <a:pPr algn="ctr">
              <a:defRPr sz="5300" b="0"/>
            </a:pPr>
            <a:r>
              <a:t>Praise forever to the King of Kings</a:t>
            </a:r>
          </a:p>
          <a:p>
            <a:pPr algn="ctr">
              <a:defRPr sz="5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2</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To reveal the kingdom coming</a:t>
            </a:r>
          </a:p>
          <a:p>
            <a:pPr algn="ctr">
              <a:defRPr sz="5300" b="0"/>
            </a:pPr>
            <a:r>
              <a:t>And to reconcile the lost</a:t>
            </a:r>
          </a:p>
          <a:p>
            <a:pPr algn="ctr">
              <a:defRPr sz="5300" b="0"/>
            </a:pPr>
            <a:r>
              <a:t>To redeem the whole creation</a:t>
            </a:r>
          </a:p>
          <a:p>
            <a:pPr algn="ctr">
              <a:defRPr sz="5300" b="0"/>
            </a:pPr>
            <a:r>
              <a:t>You did not despise the cross</a:t>
            </a:r>
          </a:p>
          <a:p>
            <a:pPr algn="ctr">
              <a:defRPr sz="5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2</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For even in your suffering</a:t>
            </a:r>
          </a:p>
          <a:p>
            <a:pPr algn="ctr">
              <a:defRPr sz="5300" b="0"/>
            </a:pPr>
            <a:r>
              <a:t>You saw to the other side</a:t>
            </a:r>
          </a:p>
          <a:p>
            <a:pPr algn="ctr">
              <a:defRPr sz="5300" b="0"/>
            </a:pPr>
            <a:r>
              <a:t>Knowing this was our salvation</a:t>
            </a:r>
          </a:p>
          <a:p>
            <a:pPr algn="ctr">
              <a:defRPr sz="5300" b="0"/>
            </a:pPr>
            <a:r>
              <a:t>Jesus for our sake you died</a:t>
            </a:r>
          </a:p>
          <a:p>
            <a:pPr algn="ctr">
              <a:defRPr sz="5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Praise the Father, praise the Son</a:t>
            </a:r>
          </a:p>
          <a:p>
            <a:pPr algn="ctr">
              <a:defRPr sz="5300" b="0"/>
            </a:pPr>
            <a:r>
              <a:t>Praise the Spirit, three in one</a:t>
            </a:r>
          </a:p>
          <a:p>
            <a:pPr algn="ctr">
              <a:defRPr sz="5300" b="0"/>
            </a:pPr>
            <a:r>
              <a:t>God of glory, Majesty</a:t>
            </a:r>
          </a:p>
          <a:p>
            <a:pPr algn="ctr">
              <a:defRPr sz="5300" b="0"/>
            </a:pPr>
            <a:r>
              <a:t>Praise forever to the King of Kings</a:t>
            </a:r>
          </a:p>
          <a:p>
            <a:pPr algn="ctr">
              <a:defRPr sz="5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3</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And the morning that You rose</a:t>
            </a:r>
          </a:p>
          <a:p>
            <a:pPr algn="ctr">
              <a:defRPr sz="5300" b="0"/>
            </a:pPr>
            <a:r>
              <a:t>All of heaven held its breath</a:t>
            </a:r>
          </a:p>
          <a:p>
            <a:pPr algn="ctr">
              <a:defRPr sz="5300" b="0"/>
            </a:pPr>
            <a:r>
              <a:t>Till that stone was moved for good</a:t>
            </a:r>
          </a:p>
          <a:p>
            <a:pPr algn="ctr">
              <a:defRPr sz="5300" b="0"/>
            </a:pPr>
            <a:r>
              <a:t>For the Lamb had conquered death</a:t>
            </a:r>
          </a:p>
          <a:p>
            <a:pPr algn="ctr">
              <a:defRPr sz="5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3</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And the dead rose from their tombs</a:t>
            </a:r>
          </a:p>
          <a:p>
            <a:pPr algn="ctr">
              <a:defRPr sz="5300" b="0"/>
            </a:pPr>
            <a:r>
              <a:t>And the angels stood in awe</a:t>
            </a:r>
          </a:p>
          <a:p>
            <a:pPr algn="ctr">
              <a:defRPr sz="5300" b="0"/>
            </a:pPr>
            <a:r>
              <a:t>For the souls of all who'd come</a:t>
            </a:r>
          </a:p>
          <a:p>
            <a:pPr algn="ctr">
              <a:defRPr sz="5300" b="0"/>
            </a:pPr>
            <a:r>
              <a:t>To the Father are restored</a:t>
            </a:r>
          </a:p>
          <a:p>
            <a:pPr algn="ctr">
              <a:defRPr sz="5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4</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And the Church of Christ was born</a:t>
            </a:r>
          </a:p>
          <a:p>
            <a:pPr algn="ctr">
              <a:defRPr sz="5300" b="0"/>
            </a:pPr>
            <a:r>
              <a:t>Then the Spirit lit the flame</a:t>
            </a:r>
          </a:p>
          <a:p>
            <a:pPr algn="ctr">
              <a:defRPr sz="5300" b="0"/>
            </a:pPr>
            <a:r>
              <a:t>Now this gospel truth of old</a:t>
            </a:r>
          </a:p>
          <a:p>
            <a:pPr algn="ctr">
              <a:defRPr sz="5300" b="0"/>
            </a:pPr>
            <a:r>
              <a:t>Shall not kneel, shall not faint</a:t>
            </a:r>
          </a:p>
          <a:p>
            <a:pPr algn="ctr">
              <a:defRPr sz="5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4</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By His blood and in His name</a:t>
            </a:r>
          </a:p>
          <a:p>
            <a:pPr algn="ctr">
              <a:defRPr sz="5300" b="0"/>
            </a:pPr>
            <a:r>
              <a:t>In His freedom I am free</a:t>
            </a:r>
          </a:p>
          <a:p>
            <a:pPr algn="ctr">
              <a:defRPr sz="5300" b="0"/>
            </a:pPr>
            <a:r>
              <a:t>For the love of Jesus Christ</a:t>
            </a:r>
          </a:p>
          <a:p>
            <a:pPr algn="ctr">
              <a:defRPr sz="5300" b="0"/>
            </a:pPr>
            <a:r>
              <a:t>Who has resurrected me</a:t>
            </a:r>
          </a:p>
          <a:p>
            <a:pPr algn="ctr">
              <a:defRPr sz="5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Praise the Father, praise the Son</a:t>
            </a:r>
          </a:p>
          <a:p>
            <a:pPr algn="ctr">
              <a:defRPr sz="5300" b="0"/>
            </a:pPr>
            <a:r>
              <a:t>Praise the Spirit, three in one</a:t>
            </a:r>
          </a:p>
          <a:p>
            <a:pPr algn="ctr">
              <a:defRPr sz="5300" b="0"/>
            </a:pPr>
            <a:r>
              <a:t>God of glory, Majesty</a:t>
            </a:r>
          </a:p>
          <a:p>
            <a:pPr algn="ctr">
              <a:defRPr sz="5300" b="0"/>
            </a:pPr>
            <a:r>
              <a:t>Praise forever to the King of Kings</a:t>
            </a:r>
          </a:p>
          <a:p>
            <a:pPr algn="ctr">
              <a:defRPr sz="5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8229600"/>
          </a:xfrm>
          <a:prstGeom prst="rect">
            <a:avLst/>
          </a:prstGeom>
          <a:noFill/>
        </p:spPr>
        <p:txBody>
          <a:bodyPr wrap="square">
            <a:spAutoFit/>
          </a:bodyPr>
          <a:lstStyle/>
          <a:p>
            <a:pPr>
              <a:defRPr sz="6000"/>
            </a:pPr>
            <a:r>
              <a:t>Please keep all phones on silent</a:t>
            </a:r>
          </a:p>
        </p:txBody>
      </p:sp>
      <p:pic>
        <p:nvPicPr>
          <p:cNvPr id="3" name="Picture 2" descr="no_phone_image.jpg"/>
          <p:cNvPicPr>
            <a:picLocks noChangeAspect="1"/>
          </p:cNvPicPr>
          <p:nvPr/>
        </p:nvPicPr>
        <p:blipFill>
          <a:blip r:embed="rId2"/>
          <a:stretch>
            <a:fillRect/>
          </a:stretch>
        </p:blipFill>
        <p:spPr>
          <a:xfrm>
            <a:off x="9029700" y="1028700"/>
            <a:ext cx="8229600" cy="82296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Outro</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Praise forever to the King of Kings</a:t>
            </a:r>
          </a:p>
          <a:p>
            <a:pPr algn="ctr">
              <a:defRPr sz="5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My Labour Is Not In Vain</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1</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work in Christ is not in vain</a:t>
            </a:r>
          </a:p>
          <a:p>
            <a:pPr algn="ctr">
              <a:defRPr sz="5300" b="0"/>
            </a:pPr>
            <a:r>
              <a:t>My labor will not fail</a:t>
            </a:r>
          </a:p>
          <a:p>
            <a:pPr algn="ctr">
              <a:defRPr sz="5300" b="0"/>
            </a:pPr>
            <a:r>
              <a:t>For when I toil in Jesus’ name</a:t>
            </a:r>
          </a:p>
          <a:p>
            <a:pPr algn="ctr">
              <a:defRPr sz="5300" b="0"/>
            </a:pPr>
            <a:r>
              <a:t>His purpose will prevail</a:t>
            </a:r>
          </a:p>
          <a:p>
            <a:pPr algn="ctr">
              <a:defRPr sz="5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2</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The tasks that You have set for me</a:t>
            </a:r>
          </a:p>
          <a:p>
            <a:pPr algn="ctr">
              <a:defRPr sz="5300" b="0"/>
            </a:pPr>
            <a:r>
              <a:t>I may not understand</a:t>
            </a:r>
          </a:p>
          <a:p>
            <a:pPr algn="ctr">
              <a:defRPr sz="5300" b="0"/>
            </a:pPr>
            <a:r>
              <a:t>Yet I will follow where You lead</a:t>
            </a:r>
          </a:p>
          <a:p>
            <a:pPr algn="ctr">
              <a:defRPr sz="5300" b="0"/>
            </a:pPr>
            <a:r>
              <a:t>I trust Your sovereign hand</a:t>
            </a:r>
          </a:p>
          <a:p>
            <a:pPr algn="ctr">
              <a:defRPr sz="5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So may all I do, be it great or small</a:t>
            </a:r>
          </a:p>
          <a:p>
            <a:pPr algn="ctr">
              <a:defRPr sz="5300" b="0"/>
            </a:pPr>
            <a:r>
              <a:t>Bring glory to Your name</a:t>
            </a:r>
          </a:p>
          <a:p>
            <a:pPr algn="ctr">
              <a:defRPr sz="5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In Your grace alone I will car – ry on</a:t>
            </a:r>
          </a:p>
          <a:p>
            <a:pPr algn="ctr">
              <a:defRPr sz="5300" b="0"/>
            </a:pPr>
            <a:r>
              <a:t>Your promise to me remains</a:t>
            </a:r>
          </a:p>
          <a:p>
            <a:pPr algn="ctr">
              <a:defRPr sz="5300" b="0"/>
            </a:pPr>
            <a:r>
              <a:t>My labour is not in vain</a:t>
            </a:r>
          </a:p>
          <a:p>
            <a:pPr algn="ctr">
              <a:defRPr sz="5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3</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Go forth, You said, take up your cross</a:t>
            </a:r>
          </a:p>
          <a:p>
            <a:pPr algn="ctr">
              <a:defRPr sz="5300" b="0"/>
            </a:pPr>
            <a:r>
              <a:t>And set the captive free</a:t>
            </a:r>
          </a:p>
          <a:p>
            <a:pPr algn="ctr">
              <a:defRPr sz="5300" b="0"/>
            </a:pPr>
            <a:r>
              <a:t>So give me feet to seek the lost</a:t>
            </a:r>
          </a:p>
          <a:p>
            <a:pPr algn="ctr">
              <a:defRPr sz="5300" b="0"/>
            </a:pPr>
            <a:r>
              <a:t>Just as You searched for me</a:t>
            </a:r>
          </a:p>
          <a:p>
            <a:pPr algn="ctr">
              <a:defRPr sz="5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So may all I do, be it great or small</a:t>
            </a:r>
          </a:p>
          <a:p>
            <a:pPr algn="ctr">
              <a:defRPr sz="5300" b="0"/>
            </a:pPr>
            <a:r>
              <a:t>Bring glory to Your name</a:t>
            </a:r>
          </a:p>
          <a:p>
            <a:pPr algn="ctr">
              <a:defRPr sz="53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In Your grace alone I will car – ry on</a:t>
            </a:r>
          </a:p>
          <a:p>
            <a:pPr algn="ctr">
              <a:defRPr sz="5300" b="0"/>
            </a:pPr>
            <a:r>
              <a:t>Your promise to me remains</a:t>
            </a:r>
          </a:p>
          <a:p>
            <a:pPr algn="ctr">
              <a:defRPr sz="5300" b="0"/>
            </a:pPr>
            <a:r>
              <a:t>My labour is not in vain</a:t>
            </a:r>
          </a:p>
          <a:p>
            <a:pPr algn="ctr">
              <a:defRPr sz="5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4</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Take heart, my soul, and persevere</a:t>
            </a:r>
          </a:p>
          <a:p>
            <a:pPr algn="ctr">
              <a:defRPr sz="5300" b="0"/>
            </a:pPr>
            <a:r>
              <a:t>Just as your Saviour did</a:t>
            </a:r>
          </a:p>
          <a:p>
            <a:pPr algn="ctr">
              <a:defRPr sz="5300" b="0"/>
            </a:pPr>
            <a:r>
              <a:t>For soon you will be home at rest</a:t>
            </a:r>
          </a:p>
          <a:p>
            <a:pPr algn="ctr">
              <a:defRPr sz="5300" b="0"/>
            </a:pPr>
            <a:r>
              <a:t>Your work, complete in Him</a:t>
            </a:r>
          </a:p>
          <a:p>
            <a:pPr algn="ctr">
              <a:defRPr sz="5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Every Step</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r>
              <a:t>Ian Lewis, James Ferguson © CityAlight Music (Admin. by Integrity Music) CCLI Licence No. 5485849 . CCLI Song number: 7199816</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Chrous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So may all I do, be it great or small</a:t>
            </a:r>
          </a:p>
          <a:p>
            <a:pPr algn="ctr">
              <a:defRPr sz="5300" b="0"/>
            </a:pPr>
            <a:r>
              <a:t>Bring glory to Your name</a:t>
            </a:r>
          </a:p>
          <a:p>
            <a:pPr algn="ctr">
              <a:defRPr sz="5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Chrous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In Your grace alone I will car – ry on</a:t>
            </a:r>
          </a:p>
          <a:p>
            <a:pPr algn="ctr">
              <a:defRPr sz="5300" b="0"/>
            </a:pPr>
            <a:r>
              <a:t>Your promise to me remains</a:t>
            </a:r>
          </a:p>
          <a:p>
            <a:pPr algn="ctr">
              <a:defRPr sz="5300" b="0"/>
            </a:pPr>
            <a:r>
              <a:t>My labour is not in vain</a:t>
            </a:r>
          </a:p>
          <a:p>
            <a:pPr algn="ctr">
              <a:defRPr sz="5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Chrous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So may all I do, be it great or small</a:t>
            </a:r>
          </a:p>
          <a:p>
            <a:pPr algn="ctr">
              <a:defRPr sz="5300" b="0"/>
            </a:pPr>
            <a:r>
              <a:t>Bring glory to Your name</a:t>
            </a:r>
          </a:p>
          <a:p>
            <a:pPr algn="ctr">
              <a:defRPr sz="5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Chrous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In Your grace alone I will car – ry on</a:t>
            </a:r>
          </a:p>
          <a:p>
            <a:pPr algn="ctr">
              <a:defRPr sz="5300" b="0"/>
            </a:pPr>
            <a:r>
              <a:t>Your promise to me remains</a:t>
            </a:r>
          </a:p>
          <a:p>
            <a:pPr algn="ctr">
              <a:defRPr sz="5300" b="0"/>
            </a:pPr>
            <a:r>
              <a:t>My labour is not in vain</a:t>
            </a:r>
          </a:p>
          <a:p>
            <a:pPr algn="ctr">
              <a:defRPr sz="5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8229600"/>
          </a:xfrm>
          <a:prstGeom prst="rect">
            <a:avLst/>
          </a:prstGeom>
          <a:noFill/>
        </p:spPr>
        <p:txBody>
          <a:bodyPr wrap="square">
            <a:spAutoFit/>
          </a:bodyPr>
          <a:lstStyle/>
          <a:p>
            <a:pPr>
              <a:defRPr sz="6000"/>
            </a:pPr>
            <a:r>
              <a:t>Bible reading</a:t>
            </a:r>
          </a:p>
        </p:txBody>
      </p:sp>
      <p:pic>
        <p:nvPicPr>
          <p:cNvPr id="3" name="Picture 2" descr="an-open-bible-royalty-free-image-1681152546.jpg"/>
          <p:cNvPicPr>
            <a:picLocks noChangeAspect="1"/>
          </p:cNvPicPr>
          <p:nvPr/>
        </p:nvPicPr>
        <p:blipFill>
          <a:blip r:embed="rId2"/>
          <a:stretch>
            <a:fillRect/>
          </a:stretch>
        </p:blipFill>
        <p:spPr>
          <a:xfrm>
            <a:off x="9029700" y="1028700"/>
            <a:ext cx="8229600" cy="822960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Genesis 37: 2-11 (NIV)</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4300" b="0"/>
            </a:pPr>
            <a:r>
              <a:t>² This is the account of Jacob’s family line.</a:t>
            </a:r>
          </a:p>
          <a:p>
            <a:pPr algn="ctr">
              <a:defRPr sz="4300" b="0"/>
            </a:pPr>
            <a:r>
              <a:t>Joseph, a young man of seventeen, was tending the flocks with his brothers, the sons of Bilhah and the sons of Zilpah, his father’s wives, and he brought their father a bad report about them. </a:t>
            </a:r>
          </a:p>
          <a:p>
            <a:pPr algn="ctr">
              <a:defRPr sz="4300" b="0"/>
            </a:pPr>
            <a:r>
              <a:t>³ Now Israel loved Joseph more than any of his other sons, because he had been born to him in his old age; and he made an ornate robe for him. </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Genesis 37: 2-11 (NIV)</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4300" b="0"/>
            </a:pPr>
            <a:r>
              <a:t>⁴ When his brothers saw that their father loved him more than any of them, they hated him and could not speak a kind word to him. </a:t>
            </a:r>
          </a:p>
          <a:p>
            <a:pPr algn="ctr">
              <a:defRPr sz="4300" b="0"/>
            </a:pPr>
            <a:r>
              <a:t>⁵ Joseph had a dream, and when he told it to his brothers, they hated him all the more. </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Genesis 37: 2-11 (NIV)</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4300" b="0"/>
            </a:pPr>
            <a:r>
              <a:t>⁶ He said to them, “Listen to this dream I had: ⁷ We were binding sheaves of grain out in the field when suddenly my sheaf rose and stood upright, while your sheaves gathered around mine and bowed down to it.” </a:t>
            </a:r>
          </a:p>
          <a:p>
            <a:pPr algn="ctr">
              <a:defRPr sz="4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Genesis 37: 2-11 (NIV)</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4300" b="0"/>
            </a:pPr>
            <a:r>
              <a:t>⁸ His brothers said to him, “Do you intend to reign over us? Will you actually rule us?” And they hated him all the more because of his dream and what he had said. </a:t>
            </a:r>
          </a:p>
          <a:p>
            <a:pPr algn="ctr">
              <a:defRPr sz="4300" b="0"/>
            </a:pPr>
            <a:r>
              <a:t>⁹ Then he had another dream, and he told it to his brothers. “Listen,” he said, “I had another dream, and this time the sun and moon and eleven stars were bowing down to me.” </a:t>
            </a:r>
          </a:p>
          <a:p>
            <a:pPr algn="ctr">
              <a:defRPr sz="4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Genesis 37: 2-11 (NIV)</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4300" b="0"/>
            </a:pPr>
            <a:r>
              <a:t>¹⁰ When he told his father as well as his brothers, his father rebuked him and said, “What is this dream you had? Will your mother and I and your brothers actually come and bow down to the ground before you?” ¹¹ His brothers were jealous of him, but his father kept the matter in mind.</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1</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can sing with my whole heart, I have all I need</a:t>
            </a:r>
          </a:p>
          <a:p>
            <a:pPr algn="ctr">
              <a:defRPr sz="5300" b="0"/>
            </a:pPr>
            <a:r>
              <a:t>In Jesus, my Saviour, my joy is complete</a:t>
            </a:r>
          </a:p>
          <a:p>
            <a:pPr algn="ctr">
              <a:defRPr sz="5300" b="0"/>
            </a:pPr>
            <a:r>
              <a:t>Onward to glory yet here I will wait</a:t>
            </a:r>
          </a:p>
          <a:p>
            <a:pPr algn="ctr">
              <a:defRPr sz="5300" b="0"/>
            </a:pPr>
            <a:r>
              <a:t>I will trust in Christ every step I take</a:t>
            </a:r>
          </a:p>
          <a:p>
            <a:pPr algn="ctr">
              <a:defRPr sz="5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800" b="1"/>
            </a:pP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Announcements</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71600" y="4229100"/>
            <a:ext cx="5486400" cy="914400"/>
          </a:xfrm>
          <a:prstGeom prst="rect">
            <a:avLst/>
          </a:prstGeom>
          <a:noFill/>
        </p:spPr>
        <p:txBody>
          <a:bodyPr wrap="square" lIns="0">
            <a:spAutoFit/>
          </a:bodyPr>
          <a:lstStyle/>
          <a:p/>
          <a:p>
            <a:pPr>
              <a:defRPr sz="7000"/>
            </a:pPr>
            <a:r>
              <a:t>Offering</a:t>
            </a:r>
          </a:p>
        </p:txBody>
      </p:sp>
      <p:sp>
        <p:nvSpPr>
          <p:cNvPr id="3" name="Rounded Rectangle 2"/>
          <p:cNvSpPr/>
          <p:nvPr/>
        </p:nvSpPr>
        <p:spPr>
          <a:xfrm>
            <a:off x="6057900" y="342900"/>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756071" y="342900"/>
            <a:ext cx="9509760" cy="1714500"/>
          </a:xfrm>
          <a:prstGeom prst="rect">
            <a:avLst/>
          </a:prstGeom>
          <a:noFill/>
        </p:spPr>
        <p:txBody>
          <a:bodyPr wrap="square">
            <a:spAutoFit/>
          </a:bodyPr>
          <a:lstStyle/>
          <a:p/>
          <a:p>
            <a:pPr>
              <a:defRPr sz="32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6229350" y="514350"/>
            <a:ext cx="1371600" cy="1371600"/>
          </a:xfrm>
          <a:prstGeom prst="rect">
            <a:avLst/>
          </a:prstGeom>
        </p:spPr>
      </p:pic>
      <p:sp>
        <p:nvSpPr>
          <p:cNvPr id="6" name="Rounded Rectangle 5"/>
          <p:cNvSpPr/>
          <p:nvPr/>
        </p:nvSpPr>
        <p:spPr>
          <a:xfrm>
            <a:off x="6057900" y="2314575"/>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7756071" y="2314575"/>
            <a:ext cx="9509760" cy="1714500"/>
          </a:xfrm>
          <a:prstGeom prst="rect">
            <a:avLst/>
          </a:prstGeom>
          <a:noFill/>
        </p:spPr>
        <p:txBody>
          <a:bodyPr wrap="square">
            <a:spAutoFit/>
          </a:bodyPr>
          <a:lstStyle/>
          <a:p/>
          <a:p>
            <a:pPr>
              <a:defRPr sz="32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6229350" y="2486025"/>
            <a:ext cx="1371600" cy="1371600"/>
          </a:xfrm>
          <a:prstGeom prst="rect">
            <a:avLst/>
          </a:prstGeom>
        </p:spPr>
      </p:pic>
      <p:sp>
        <p:nvSpPr>
          <p:cNvPr id="9" name="Rounded Rectangle 8"/>
          <p:cNvSpPr/>
          <p:nvPr/>
        </p:nvSpPr>
        <p:spPr>
          <a:xfrm>
            <a:off x="6057900" y="4286250"/>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7756071" y="4286250"/>
            <a:ext cx="9509760" cy="1714500"/>
          </a:xfrm>
          <a:prstGeom prst="rect">
            <a:avLst/>
          </a:prstGeom>
          <a:noFill/>
        </p:spPr>
        <p:txBody>
          <a:bodyPr wrap="square">
            <a:spAutoFit/>
          </a:bodyPr>
          <a:lstStyle/>
          <a:p/>
          <a:p>
            <a:pPr>
              <a:defRPr sz="3200">
                <a:latin typeface="Gill Sans MT"/>
              </a:defRPr>
            </a:pPr>
            <a:r>
              <a:t>BSB: 112 - 879</a:t>
            </a:r>
          </a:p>
        </p:txBody>
      </p:sp>
      <p:pic>
        <p:nvPicPr>
          <p:cNvPr id="11" name="Picture 10" descr="bsb.png"/>
          <p:cNvPicPr>
            <a:picLocks noChangeAspect="1"/>
          </p:cNvPicPr>
          <p:nvPr/>
        </p:nvPicPr>
        <p:blipFill>
          <a:blip r:embed="rId4"/>
          <a:stretch>
            <a:fillRect/>
          </a:stretch>
        </p:blipFill>
        <p:spPr>
          <a:xfrm>
            <a:off x="6229350" y="4457700"/>
            <a:ext cx="1371600" cy="1371600"/>
          </a:xfrm>
          <a:prstGeom prst="rect">
            <a:avLst/>
          </a:prstGeom>
        </p:spPr>
      </p:pic>
      <p:sp>
        <p:nvSpPr>
          <p:cNvPr id="12" name="Rounded Rectangle 11"/>
          <p:cNvSpPr/>
          <p:nvPr/>
        </p:nvSpPr>
        <p:spPr>
          <a:xfrm>
            <a:off x="6057900" y="6257925"/>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7756071" y="6257925"/>
            <a:ext cx="9509760" cy="1714500"/>
          </a:xfrm>
          <a:prstGeom prst="rect">
            <a:avLst/>
          </a:prstGeom>
          <a:noFill/>
        </p:spPr>
        <p:txBody>
          <a:bodyPr wrap="square">
            <a:spAutoFit/>
          </a:bodyPr>
          <a:lstStyle/>
          <a:p/>
          <a:p>
            <a:pPr>
              <a:defRPr sz="32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6229350" y="6429375"/>
            <a:ext cx="1371600" cy="1371600"/>
          </a:xfrm>
          <a:prstGeom prst="rect">
            <a:avLst/>
          </a:prstGeom>
        </p:spPr>
      </p:pic>
      <p:sp>
        <p:nvSpPr>
          <p:cNvPr id="15" name="Rounded Rectangle 14"/>
          <p:cNvSpPr/>
          <p:nvPr/>
        </p:nvSpPr>
        <p:spPr>
          <a:xfrm>
            <a:off x="6057900" y="8229600"/>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7756071" y="8229600"/>
            <a:ext cx="9509760" cy="1714500"/>
          </a:xfrm>
          <a:prstGeom prst="rect">
            <a:avLst/>
          </a:prstGeom>
          <a:noFill/>
        </p:spPr>
        <p:txBody>
          <a:bodyPr wrap="square">
            <a:spAutoFit/>
          </a:bodyPr>
          <a:lstStyle/>
          <a:p/>
          <a:p>
            <a:pPr>
              <a:defRPr sz="32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6229350" y="8401050"/>
            <a:ext cx="1371600" cy="1371600"/>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Prayer points</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8229600"/>
          </a:xfrm>
          <a:prstGeom prst="rect">
            <a:avLst/>
          </a:prstGeom>
          <a:noFill/>
        </p:spPr>
        <p:txBody>
          <a:bodyPr wrap="square">
            <a:spAutoFit/>
          </a:bodyPr>
          <a:lstStyle/>
          <a:p>
            <a:pPr>
              <a:defRPr sz="6000"/>
            </a:pPr>
            <a:r>
              <a:t>Mingle time!</a:t>
            </a:r>
          </a:p>
        </p:txBody>
      </p:sp>
      <p:pic>
        <p:nvPicPr>
          <p:cNvPr id="3" name="Picture 2" descr="square_DSC_0501.png"/>
          <p:cNvPicPr>
            <a:picLocks noChangeAspect="1"/>
          </p:cNvPicPr>
          <p:nvPr/>
        </p:nvPicPr>
        <p:blipFill>
          <a:blip r:embed="rId2"/>
          <a:stretch>
            <a:fillRect/>
          </a:stretch>
        </p:blipFill>
        <p:spPr>
          <a:xfrm>
            <a:off x="9029700" y="1028700"/>
            <a:ext cx="8229600" cy="82296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2</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am sure of Your promise to guide me each day</a:t>
            </a:r>
          </a:p>
          <a:p>
            <a:pPr algn="ctr">
              <a:defRPr sz="5300" b="0"/>
            </a:pPr>
            <a:r>
              <a:t>Though some may oppose me, I won't be ashamed</a:t>
            </a:r>
          </a:p>
          <a:p>
            <a:pPr algn="ctr">
              <a:defRPr sz="5300" b="0"/>
            </a:pPr>
            <a:r>
              <a:t>Whatever I face, Lord, it won't be in vain</a:t>
            </a:r>
          </a:p>
          <a:p>
            <a:pPr algn="ctr">
              <a:defRPr sz="5300" b="0"/>
            </a:pPr>
            <a:r>
              <a:t>I will trust in Christ every step I take</a:t>
            </a:r>
          </a:p>
          <a:p>
            <a:pPr algn="ctr">
              <a:defRPr sz="53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For all of my days, I will live for Your glory</a:t>
            </a:r>
          </a:p>
          <a:p>
            <a:pPr algn="ctr">
              <a:defRPr sz="5300" b="0"/>
            </a:pPr>
            <a:r>
              <a:t>Running with courage and faith</a:t>
            </a:r>
          </a:p>
          <a:p>
            <a:pPr algn="ctr">
              <a:defRPr sz="5300" b="0"/>
            </a:pPr>
            <a:r>
              <a:t>The prize of my journey, the joy of salvation</a:t>
            </a:r>
          </a:p>
          <a:p>
            <a:pPr algn="ctr">
              <a:defRPr sz="5300" b="0"/>
            </a:pPr>
            <a:r>
              <a:t>To meet my King face to face</a:t>
            </a:r>
          </a:p>
          <a:p>
            <a:pPr algn="ctr">
              <a:defRPr sz="5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3</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So I'm looking to Jesus, perfector of faith</a:t>
            </a:r>
          </a:p>
          <a:p>
            <a:pPr algn="ctr">
              <a:defRPr sz="5300" b="0"/>
            </a:pPr>
            <a:r>
              <a:t>My heart set on heaven where treasure awaits</a:t>
            </a:r>
          </a:p>
          <a:p>
            <a:pPr algn="ctr">
              <a:defRPr sz="5300" b="0"/>
            </a:pPr>
            <a:r>
              <a:t>I'll run with endurance to finish the race</a:t>
            </a:r>
          </a:p>
          <a:p>
            <a:pPr algn="ctr">
              <a:defRPr sz="5300" b="0"/>
            </a:pPr>
            <a:r>
              <a:t>I will trust in Christ every step I take</a:t>
            </a:r>
          </a:p>
          <a:p>
            <a:pPr algn="ctr">
              <a:defRPr sz="5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For all of my days, I will live for Your glory</a:t>
            </a:r>
          </a:p>
          <a:p>
            <a:pPr algn="ctr">
              <a:defRPr sz="5300" b="0"/>
            </a:pPr>
            <a:r>
              <a:t>Running with courage and faith</a:t>
            </a:r>
          </a:p>
          <a:p>
            <a:pPr algn="ctr">
              <a:defRPr sz="5300" b="0"/>
            </a:pPr>
            <a:r>
              <a:t>The prize of my journey, the joy of salvation</a:t>
            </a:r>
          </a:p>
          <a:p>
            <a:pPr algn="ctr">
              <a:defRPr sz="5300" b="0"/>
            </a:pPr>
            <a:r>
              <a:t>To meet my King face to face</a:t>
            </a:r>
          </a:p>
          <a:p>
            <a:pPr algn="ctr">
              <a:defRPr sz="5300" b="0"/>
            </a:p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{A4D55EEF-21F4-BB47-B4F7-72514DB86205}tf10001063</Template>
  <TotalTime>9</TotalTime>
  <Words>0</Words>
  <Application>Microsoft Macintosh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Arial</vt:lpstr>
      <vt:lpstr>Cambria</vt:lpstr>
      <vt:lpstr>Calibri</vt:lpstr>
      <vt:lpstr>Mesh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Template</dc:title>
  <cp:lastModifiedBy>Johnny Wu</cp:lastModifiedBy>
  <cp:revision>13</cp:revision>
  <dcterms:created xsi:type="dcterms:W3CDTF">2006-08-16T00:00:00Z</dcterms:created>
  <dcterms:modified xsi:type="dcterms:W3CDTF">2024-07-29T05:02:09Z</dcterms:modified>
  <dc:identifier>DAF9TDiojmQ</dc:identifier>
</cp:coreProperties>
</file>